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982"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C6"/>
    <a:srgbClr val="F4F5F6"/>
    <a:srgbClr val="68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164" dt="2022-03-30T09:02:33.535"/>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4" autoAdjust="0"/>
    <p:restoredTop sz="95048" autoAdjust="0"/>
  </p:normalViewPr>
  <p:slideViewPr>
    <p:cSldViewPr showGuides="1">
      <p:cViewPr>
        <p:scale>
          <a:sx n="90" d="100"/>
          <a:sy n="90" d="100"/>
        </p:scale>
        <p:origin x="1416" y="324"/>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3-30T09:07:23.162" v="7505" actId="729"/>
      <pc:docMkLst>
        <pc:docMk/>
      </pc:docMkLst>
      <pc:sldChg chg="addSp delSp modSp del mod modShow">
        <pc:chgData name="Paul Easter" userId="6549cd31feb53bc1" providerId="LiveId" clId="{2C68D411-2778-4025-B37F-BB103CADF6D1}" dt="2022-03-30T09:03:52.502" v="7502" actId="2696"/>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3-30T09:07:23.162" v="7505"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3-30T09:07:23.162" v="7505"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3-30T09:07:23.162" v="7505"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3-30T09:07:23.162" v="7505"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3-30T09:07:23.162" v="7505" actId="729"/>
        <pc:sldMkLst>
          <pc:docMk/>
          <pc:sldMk cId="279180469" sldId="279"/>
        </pc:sldMkLst>
      </pc:sldChg>
      <pc:sldChg chg="add del mod modShow">
        <pc:chgData name="Paul Easter" userId="6549cd31feb53bc1" providerId="LiveId" clId="{2C68D411-2778-4025-B37F-BB103CADF6D1}" dt="2022-03-30T09:07:23.162" v="7505" actId="729"/>
        <pc:sldMkLst>
          <pc:docMk/>
          <pc:sldMk cId="3397334785" sldId="280"/>
        </pc:sldMkLst>
      </pc:sldChg>
      <pc:sldChg chg="add del mod modShow">
        <pc:chgData name="Paul Easter" userId="6549cd31feb53bc1" providerId="LiveId" clId="{2C68D411-2778-4025-B37F-BB103CADF6D1}" dt="2022-03-30T09:07:23.162" v="7505" actId="729"/>
        <pc:sldMkLst>
          <pc:docMk/>
          <pc:sldMk cId="2852781165" sldId="281"/>
        </pc:sldMkLst>
      </pc:sldChg>
      <pc:sldChg chg="add del mod modShow">
        <pc:chgData name="Paul Easter" userId="6549cd31feb53bc1" providerId="LiveId" clId="{2C68D411-2778-4025-B37F-BB103CADF6D1}" dt="2022-03-30T09:07:23.162" v="7505" actId="729"/>
        <pc:sldMkLst>
          <pc:docMk/>
          <pc:sldMk cId="648220614" sldId="282"/>
        </pc:sldMkLst>
      </pc:sldChg>
      <pc:sldChg chg="add del mod modShow">
        <pc:chgData name="Paul Easter" userId="6549cd31feb53bc1" providerId="LiveId" clId="{2C68D411-2778-4025-B37F-BB103CADF6D1}" dt="2022-03-30T09:07:23.162" v="7505" actId="729"/>
        <pc:sldMkLst>
          <pc:docMk/>
          <pc:sldMk cId="2064336786" sldId="283"/>
        </pc:sldMkLst>
      </pc:sldChg>
      <pc:sldChg chg="add del mod modShow">
        <pc:chgData name="Paul Easter" userId="6549cd31feb53bc1" providerId="LiveId" clId="{2C68D411-2778-4025-B37F-BB103CADF6D1}" dt="2022-03-30T09:07:23.162" v="7505"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3-30T09:07:23.162" v="7505" actId="729"/>
        <pc:sldMkLst>
          <pc:docMk/>
          <pc:sldMk cId="4259334234" sldId="286"/>
        </pc:sldMkLst>
      </pc:sldChg>
      <pc:sldChg chg="add del mod modShow">
        <pc:chgData name="Paul Easter" userId="6549cd31feb53bc1" providerId="LiveId" clId="{2C68D411-2778-4025-B37F-BB103CADF6D1}" dt="2022-03-30T09:07:23.162" v="7505" actId="729"/>
        <pc:sldMkLst>
          <pc:docMk/>
          <pc:sldMk cId="588982359" sldId="287"/>
        </pc:sldMkLst>
      </pc:sldChg>
      <pc:sldChg chg="add del mod modShow">
        <pc:chgData name="Paul Easter" userId="6549cd31feb53bc1" providerId="LiveId" clId="{2C68D411-2778-4025-B37F-BB103CADF6D1}" dt="2022-03-30T09:07:23.162" v="7505"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3-30T09:07:23.162" v="7505"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3-30T09:07:23.162" v="7505"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3-27T10:34:49.740" v="6329" actId="20577"/>
        <pc:sldMkLst>
          <pc:docMk/>
          <pc:sldMk cId="1110542830" sldId="299"/>
        </pc:sldMkLst>
        <pc:spChg chg="mod">
          <ac:chgData name="Paul Easter" userId="6549cd31feb53bc1" providerId="LiveId" clId="{2C68D411-2778-4025-B37F-BB103CADF6D1}" dt="2022-03-27T10:34:49.740" v="6329" actId="2057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3-30T09:07:23.162" v="7505"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delSp modSp mod">
        <pc:chgData name="Paul Easter" userId="6549cd31feb53bc1" providerId="LiveId" clId="{2C68D411-2778-4025-B37F-BB103CADF6D1}" dt="2022-03-30T09:02:56.290" v="7501" actId="1037"/>
        <pc:sldMkLst>
          <pc:docMk/>
          <pc:sldMk cId="2204889171" sldId="413"/>
        </pc:sldMkLst>
        <pc:spChg chg="add mod">
          <ac:chgData name="Paul Easter" userId="6549cd31feb53bc1" providerId="LiveId" clId="{2C68D411-2778-4025-B37F-BB103CADF6D1}" dt="2022-03-23T15:46:33.114" v="4623"/>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grpChg chg="del">
          <ac:chgData name="Paul Easter" userId="6549cd31feb53bc1" providerId="LiveId" clId="{2C68D411-2778-4025-B37F-BB103CADF6D1}" dt="2022-03-30T09:02:32.335" v="7488" actId="478"/>
          <ac:grpSpMkLst>
            <pc:docMk/>
            <pc:sldMk cId="2204889171" sldId="413"/>
            <ac:grpSpMk id="11" creationId="{25AD0A87-31DD-42C3-92E7-24154C2D3396}"/>
          </ac:grpSpMkLst>
        </pc:grpChg>
        <pc:grpChg chg="add mod">
          <ac:chgData name="Paul Easter" userId="6549cd31feb53bc1" providerId="LiveId" clId="{2C68D411-2778-4025-B37F-BB103CADF6D1}" dt="2022-03-30T09:02:56.290" v="7501" actId="1037"/>
          <ac:grpSpMkLst>
            <pc:docMk/>
            <pc:sldMk cId="2204889171" sldId="413"/>
            <ac:grpSpMk id="18" creationId="{771D00F0-62AD-4A1C-8DBE-2AFB1F50E362}"/>
          </ac:grpSpMkLst>
        </pc:gr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picChg chg="mod">
          <ac:chgData name="Paul Easter" userId="6549cd31feb53bc1" providerId="LiveId" clId="{2C68D411-2778-4025-B37F-BB103CADF6D1}" dt="2022-03-30T09:02:33.535" v="7489"/>
          <ac:picMkLst>
            <pc:docMk/>
            <pc:sldMk cId="2204889171" sldId="413"/>
            <ac:picMk id="19" creationId="{2C4424C1-7EB4-47A5-AEAD-DBCE5DED7EB3}"/>
          </ac:picMkLst>
        </pc:picChg>
        <pc:picChg chg="mod">
          <ac:chgData name="Paul Easter" userId="6549cd31feb53bc1" providerId="LiveId" clId="{2C68D411-2778-4025-B37F-BB103CADF6D1}" dt="2022-03-30T09:02:33.535" v="7489"/>
          <ac:picMkLst>
            <pc:docMk/>
            <pc:sldMk cId="2204889171" sldId="413"/>
            <ac:picMk id="20" creationId="{7316E418-7DA4-4AB4-A59B-0FCFBF725767}"/>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3-30T09:07:23.162" v="7505" actId="729"/>
        <pc:sldMkLst>
          <pc:docMk/>
          <pc:sldMk cId="2167825185" sldId="419"/>
        </pc:sldMkLst>
      </pc:sldChg>
      <pc:sldChg chg="add del mod modShow">
        <pc:chgData name="Paul Easter" userId="6549cd31feb53bc1" providerId="LiveId" clId="{2C68D411-2778-4025-B37F-BB103CADF6D1}" dt="2022-03-30T09:07:23.162" v="7505" actId="729"/>
        <pc:sldMkLst>
          <pc:docMk/>
          <pc:sldMk cId="601339894" sldId="420"/>
        </pc:sldMkLst>
      </pc:sldChg>
      <pc:sldChg chg="add del mod modShow">
        <pc:chgData name="Paul Easter" userId="6549cd31feb53bc1" providerId="LiveId" clId="{2C68D411-2778-4025-B37F-BB103CADF6D1}" dt="2022-03-30T09:07:23.162" v="7505"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3-29T10:24:19.972" v="7334" actId="729"/>
        <pc:sldMkLst>
          <pc:docMk/>
          <pc:sldMk cId="3939208264" sldId="639"/>
        </pc:sldMkLst>
        <pc:spChg chg="mod">
          <ac:chgData name="Paul Easter" userId="6549cd31feb53bc1" providerId="LiveId" clId="{2C68D411-2778-4025-B37F-BB103CADF6D1}" dt="2022-03-19T09:28:50.702" v="2649" actId="2057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3-29T10:24:19.972" v="7334" actId="729"/>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3-29T10:24:19.972" v="7334" actId="729"/>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add">
        <pc:chgData name="Paul Easter" userId="6549cd31feb53bc1" providerId="LiveId" clId="{2C68D411-2778-4025-B37F-BB103CADF6D1}" dt="2022-03-30T04:33:15.808" v="7337"/>
        <pc:sldMkLst>
          <pc:docMk/>
          <pc:sldMk cId="2616325930" sldId="979"/>
        </pc:sldMkLst>
      </pc:sldChg>
      <pc:sldChg chg="modSp add mod">
        <pc:chgData name="Paul Easter" userId="6549cd31feb53bc1" providerId="LiveId" clId="{2C68D411-2778-4025-B37F-BB103CADF6D1}" dt="2022-03-30T07:57:26.152" v="7341" actId="34135"/>
        <pc:sldMkLst>
          <pc:docMk/>
          <pc:sldMk cId="4239800899" sldId="981"/>
        </pc:sldMkLst>
        <pc:spChg chg="mod">
          <ac:chgData name="Paul Easter" userId="6549cd31feb53bc1" providerId="LiveId" clId="{2C68D411-2778-4025-B37F-BB103CADF6D1}" dt="2022-03-30T07:57:26.152" v="7341" actId="34135"/>
          <ac:spMkLst>
            <pc:docMk/>
            <pc:sldMk cId="4239800899" sldId="981"/>
            <ac:spMk id="8" creationId="{23F46AD2-E04A-427C-97E8-D335E465FABD}"/>
          </ac:spMkLst>
        </pc:spChg>
      </pc:sldChg>
      <pc:sldChg chg="addSp delSp modSp add mod">
        <pc:chgData name="Paul Easter" userId="6549cd31feb53bc1" providerId="LiveId" clId="{2C68D411-2778-4025-B37F-BB103CADF6D1}" dt="2022-03-30T09:05:34.176" v="7503" actId="208"/>
        <pc:sldMkLst>
          <pc:docMk/>
          <pc:sldMk cId="3758092807" sldId="982"/>
        </pc:sldMkLst>
        <pc:grpChg chg="add del mod ord">
          <ac:chgData name="Paul Easter" userId="6549cd31feb53bc1" providerId="LiveId" clId="{2C68D411-2778-4025-B37F-BB103CADF6D1}" dt="2022-03-30T08:42:55.935" v="7370" actId="165"/>
          <ac:grpSpMkLst>
            <pc:docMk/>
            <pc:sldMk cId="3758092807" sldId="982"/>
            <ac:grpSpMk id="6" creationId="{3BB9EEB8-D0AB-4CF5-A762-9928F7DD266B}"/>
          </ac:grpSpMkLst>
        </pc:grpChg>
        <pc:grpChg chg="del mod">
          <ac:chgData name="Paul Easter" userId="6549cd31feb53bc1" providerId="LiveId" clId="{2C68D411-2778-4025-B37F-BB103CADF6D1}" dt="2022-03-30T08:41:42.473" v="7352" actId="165"/>
          <ac:grpSpMkLst>
            <pc:docMk/>
            <pc:sldMk cId="3758092807" sldId="982"/>
            <ac:grpSpMk id="7" creationId="{8F455374-C45F-4ACE-904F-F9D6FF57A506}"/>
          </ac:grpSpMkLst>
        </pc:grpChg>
        <pc:grpChg chg="add mod topLvl">
          <ac:chgData name="Paul Easter" userId="6549cd31feb53bc1" providerId="LiveId" clId="{2C68D411-2778-4025-B37F-BB103CADF6D1}" dt="2022-03-30T09:00:57.126" v="7484" actId="165"/>
          <ac:grpSpMkLst>
            <pc:docMk/>
            <pc:sldMk cId="3758092807" sldId="982"/>
            <ac:grpSpMk id="8" creationId="{C557AA14-7576-4598-9938-82AC87C1267E}"/>
          </ac:grpSpMkLst>
        </pc:grpChg>
        <pc:grpChg chg="add del mod">
          <ac:chgData name="Paul Easter" userId="6549cd31feb53bc1" providerId="LiveId" clId="{2C68D411-2778-4025-B37F-BB103CADF6D1}" dt="2022-03-30T09:00:57.126" v="7484" actId="165"/>
          <ac:grpSpMkLst>
            <pc:docMk/>
            <pc:sldMk cId="3758092807" sldId="982"/>
            <ac:grpSpMk id="9" creationId="{07BA3969-AE8C-4739-AE65-41CDF63D0918}"/>
          </ac:grpSpMkLst>
        </pc:grpChg>
        <pc:grpChg chg="add del mod">
          <ac:chgData name="Paul Easter" userId="6549cd31feb53bc1" providerId="LiveId" clId="{2C68D411-2778-4025-B37F-BB103CADF6D1}" dt="2022-03-30T08:41:32.908" v="7348" actId="165"/>
          <ac:grpSpMkLst>
            <pc:docMk/>
            <pc:sldMk cId="3758092807" sldId="982"/>
            <ac:grpSpMk id="11" creationId="{F33F63BA-580C-4E3C-B384-96F91D6FD46D}"/>
          </ac:grpSpMkLst>
        </pc:grpChg>
        <pc:grpChg chg="add del mod">
          <ac:chgData name="Paul Easter" userId="6549cd31feb53bc1" providerId="LiveId" clId="{2C68D411-2778-4025-B37F-BB103CADF6D1}" dt="2022-03-30T08:49:59.519" v="7394" actId="165"/>
          <ac:grpSpMkLst>
            <pc:docMk/>
            <pc:sldMk cId="3758092807" sldId="982"/>
            <ac:grpSpMk id="15" creationId="{5B6BA5B1-136C-4011-862E-82A10012C368}"/>
          </ac:grpSpMkLst>
        </pc:grpChg>
        <pc:grpChg chg="add mod topLvl">
          <ac:chgData name="Paul Easter" userId="6549cd31feb53bc1" providerId="LiveId" clId="{2C68D411-2778-4025-B37F-BB103CADF6D1}" dt="2022-03-30T09:00:57.126" v="7484" actId="165"/>
          <ac:grpSpMkLst>
            <pc:docMk/>
            <pc:sldMk cId="3758092807" sldId="982"/>
            <ac:grpSpMk id="20" creationId="{7F403E4E-3174-42BC-9049-1F9AAF202E8C}"/>
          </ac:grpSpMkLst>
        </pc:grpChg>
        <pc:picChg chg="del mod topLvl">
          <ac:chgData name="Paul Easter" userId="6549cd31feb53bc1" providerId="LiveId" clId="{2C68D411-2778-4025-B37F-BB103CADF6D1}" dt="2022-03-30T08:41:39.353" v="7351" actId="478"/>
          <ac:picMkLst>
            <pc:docMk/>
            <pc:sldMk cId="3758092807" sldId="982"/>
            <ac:picMk id="12" creationId="{41B80E9B-172C-4412-B616-9D2AFED7AA21}"/>
          </ac:picMkLst>
        </pc:picChg>
        <pc:picChg chg="del mod topLvl">
          <ac:chgData name="Paul Easter" userId="6549cd31feb53bc1" providerId="LiveId" clId="{2C68D411-2778-4025-B37F-BB103CADF6D1}" dt="2022-03-30T08:51:47.624" v="7411" actId="478"/>
          <ac:picMkLst>
            <pc:docMk/>
            <pc:sldMk cId="3758092807" sldId="982"/>
            <ac:picMk id="13" creationId="{F9F808A9-8217-4E29-983E-F35BD1F4DCB8}"/>
          </ac:picMkLst>
        </pc:picChg>
        <pc:picChg chg="del mod topLvl">
          <ac:chgData name="Paul Easter" userId="6549cd31feb53bc1" providerId="LiveId" clId="{2C68D411-2778-4025-B37F-BB103CADF6D1}" dt="2022-03-30T08:41:48.025" v="7354" actId="478"/>
          <ac:picMkLst>
            <pc:docMk/>
            <pc:sldMk cId="3758092807" sldId="982"/>
            <ac:picMk id="14" creationId="{99FC14FE-3C02-406C-94F3-65251944C621}"/>
          </ac:picMkLst>
        </pc:picChg>
        <pc:picChg chg="del mod topLvl">
          <ac:chgData name="Paul Easter" userId="6549cd31feb53bc1" providerId="LiveId" clId="{2C68D411-2778-4025-B37F-BB103CADF6D1}" dt="2022-03-30T08:43:02.073" v="7372" actId="478"/>
          <ac:picMkLst>
            <pc:docMk/>
            <pc:sldMk cId="3758092807" sldId="982"/>
            <ac:picMk id="16" creationId="{B283E3D7-2AD9-4EA7-975C-53BE35FACD2E}"/>
          </ac:picMkLst>
        </pc:picChg>
        <pc:picChg chg="mod ord topLvl">
          <ac:chgData name="Paul Easter" userId="6549cd31feb53bc1" providerId="LiveId" clId="{2C68D411-2778-4025-B37F-BB103CADF6D1}" dt="2022-03-30T09:00:57.126" v="7484" actId="165"/>
          <ac:picMkLst>
            <pc:docMk/>
            <pc:sldMk cId="3758092807" sldId="982"/>
            <ac:picMk id="17" creationId="{742A9EEB-47B8-42AF-8985-28D9E5839693}"/>
          </ac:picMkLst>
        </pc:picChg>
        <pc:picChg chg="mod topLvl">
          <ac:chgData name="Paul Easter" userId="6549cd31feb53bc1" providerId="LiveId" clId="{2C68D411-2778-4025-B37F-BB103CADF6D1}" dt="2022-03-30T09:02:16.102" v="7487" actId="207"/>
          <ac:picMkLst>
            <pc:docMk/>
            <pc:sldMk cId="3758092807" sldId="982"/>
            <ac:picMk id="18" creationId="{335BD9AA-E3BF-4946-85F3-BBDA88A5E3ED}"/>
          </ac:picMkLst>
        </pc:picChg>
        <pc:picChg chg="del mod topLvl">
          <ac:chgData name="Paul Easter" userId="6549cd31feb53bc1" providerId="LiveId" clId="{2C68D411-2778-4025-B37F-BB103CADF6D1}" dt="2022-03-30T08:51:45.887" v="7410" actId="478"/>
          <ac:picMkLst>
            <pc:docMk/>
            <pc:sldMk cId="3758092807" sldId="982"/>
            <ac:picMk id="19" creationId="{9860F2E2-4AAE-4BC5-8644-F41710EC3E51}"/>
          </ac:picMkLst>
        </pc:picChg>
        <pc:picChg chg="mod">
          <ac:chgData name="Paul Easter" userId="6549cd31feb53bc1" providerId="LiveId" clId="{2C68D411-2778-4025-B37F-BB103CADF6D1}" dt="2022-03-30T09:00:57.126" v="7484" actId="165"/>
          <ac:picMkLst>
            <pc:docMk/>
            <pc:sldMk cId="3758092807" sldId="982"/>
            <ac:picMk id="21" creationId="{24BA7173-0456-4350-B8CA-033CF518E1AE}"/>
          </ac:picMkLst>
        </pc:picChg>
        <pc:picChg chg="mod">
          <ac:chgData name="Paul Easter" userId="6549cd31feb53bc1" providerId="LiveId" clId="{2C68D411-2778-4025-B37F-BB103CADF6D1}" dt="2022-03-30T09:05:34.176" v="7503" actId="208"/>
          <ac:picMkLst>
            <pc:docMk/>
            <pc:sldMk cId="3758092807" sldId="982"/>
            <ac:picMk id="22" creationId="{AF3CF8A7-C0BC-43EB-B61E-574516A269AE}"/>
          </ac:picMkLst>
        </pc:picChg>
        <pc:cxnChg chg="mod">
          <ac:chgData name="Paul Easter" userId="6549cd31feb53bc1" providerId="LiveId" clId="{2C68D411-2778-4025-B37F-BB103CADF6D1}" dt="2022-03-30T09:00:18.100" v="7483" actId="14100"/>
          <ac:cxnSpMkLst>
            <pc:docMk/>
            <pc:sldMk cId="3758092807" sldId="982"/>
            <ac:cxnSpMk id="25" creationId="{1DE332D6-B64C-4520-A6FD-85B0241C1475}"/>
          </ac:cxnSpMkLst>
        </pc:cxn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9.xml"/><Relationship Id="rId7" Type="http://schemas.openxmlformats.org/officeDocument/2006/relationships/image" Target="../media/image10.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1.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sv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svg"/><Relationship Id="rId7" Type="http://schemas.openxmlformats.org/officeDocument/2006/relationships/diagramQuickStyle" Target="../diagrams/quickStyle2.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svg"/><Relationship Id="rId7" Type="http://schemas.openxmlformats.org/officeDocument/2006/relationships/diagramQuickStyle" Target="../diagrams/quickStyle3.xm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svg"/><Relationship Id="rId7" Type="http://schemas.openxmlformats.org/officeDocument/2006/relationships/diagramQuickStyle" Target="../diagrams/quickStyle4.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mc:Choice xmlns:a14="http://schemas.microsoft.com/office/drawing/2010/main"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4660"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a:t>
            </a:r>
          </a:p>
        </p:txBody>
      </p:sp>
      <p:grpSp>
        <p:nvGrpSpPr>
          <p:cNvPr id="8" name="Group 7">
            <a:extLst>
              <a:ext uri="{FF2B5EF4-FFF2-40B4-BE49-F238E27FC236}">
                <a16:creationId xmlns:a16="http://schemas.microsoft.com/office/drawing/2014/main" id="{C557AA14-7576-4598-9938-82AC87C1267E}"/>
              </a:ext>
            </a:extLst>
          </p:cNvPr>
          <p:cNvGrpSpPr>
            <a:grpSpLocks noChangeAspect="1"/>
          </p:cNvGrpSpPr>
          <p:nvPr/>
        </p:nvGrpSpPr>
        <p:grpSpPr>
          <a:xfrm>
            <a:off x="4692474" y="1529184"/>
            <a:ext cx="2622482" cy="2622482"/>
            <a:chOff x="5873186" y="303566"/>
            <a:chExt cx="4184860" cy="4184860"/>
          </a:xfrm>
        </p:grpSpPr>
        <p:pic>
          <p:nvPicPr>
            <p:cNvPr id="18" name="Graphic 17" descr="Shield with solid fill">
              <a:extLst>
                <a:ext uri="{FF2B5EF4-FFF2-40B4-BE49-F238E27FC236}">
                  <a16:creationId xmlns:a16="http://schemas.microsoft.com/office/drawing/2014/main" id="{335BD9AA-E3BF-4946-85F3-BBDA88A5E3E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grpSp>
        <p:nvGrpSpPr>
          <p:cNvPr id="20" name="Group 19">
            <a:extLst>
              <a:ext uri="{FF2B5EF4-FFF2-40B4-BE49-F238E27FC236}">
                <a16:creationId xmlns:a16="http://schemas.microsoft.com/office/drawing/2014/main" id="{7F403E4E-3174-42BC-9049-1F9AAF202E8C}"/>
              </a:ext>
            </a:extLst>
          </p:cNvPr>
          <p:cNvGrpSpPr>
            <a:grpSpLocks noChangeAspect="1"/>
          </p:cNvGrpSpPr>
          <p:nvPr/>
        </p:nvGrpSpPr>
        <p:grpSpPr>
          <a:xfrm>
            <a:off x="6721460" y="1556242"/>
            <a:ext cx="2622482" cy="2622482"/>
            <a:chOff x="5873186" y="303566"/>
            <a:chExt cx="4184860" cy="4184860"/>
          </a:xfrm>
        </p:grpSpPr>
        <p:pic>
          <p:nvPicPr>
            <p:cNvPr id="21" name="Graphic 20" descr="Shield with solid fill">
              <a:extLst>
                <a:ext uri="{FF2B5EF4-FFF2-40B4-BE49-F238E27FC236}">
                  <a16:creationId xmlns:a16="http://schemas.microsoft.com/office/drawing/2014/main" id="{24BA7173-0456-4350-B8CA-033CF518E1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3186" y="303566"/>
              <a:ext cx="4184860" cy="4184860"/>
            </a:xfrm>
            <a:prstGeom prst="rect">
              <a:avLst/>
            </a:prstGeom>
          </p:spPr>
        </p:pic>
        <p:pic>
          <p:nvPicPr>
            <p:cNvPr id="22" name="Graphic 21" descr="Ant with solid fill">
              <a:extLst>
                <a:ext uri="{FF2B5EF4-FFF2-40B4-BE49-F238E27FC236}">
                  <a16:creationId xmlns:a16="http://schemas.microsoft.com/office/drawing/2014/main" id="{AF3CF8A7-C0BC-43EB-B61E-574516A2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10940" y="1081460"/>
              <a:ext cx="2909352" cy="2747242"/>
            </a:xfrm>
            <a:prstGeom prst="rect">
              <a:avLst/>
            </a:prstGeom>
          </p:spPr>
        </p:pic>
      </p:grpSp>
    </p:spTree>
    <p:extLst>
      <p:ext uri="{BB962C8B-B14F-4D97-AF65-F5344CB8AC3E}">
        <p14:creationId xmlns:p14="http://schemas.microsoft.com/office/powerpoint/2010/main" val="3758092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1015663"/>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a:p>
            <a:endParaRPr lang="en-US" sz="1200" dirty="0">
              <a:solidFill>
                <a:schemeClr val="tx1">
                  <a:lumMod val="40000"/>
                  <a:lumOff val="60000"/>
                </a:schemeClr>
              </a:solidFill>
            </a:endParaRPr>
          </a:p>
        </p:txBody>
      </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18" name="Group 17">
            <a:extLst>
              <a:ext uri="{FF2B5EF4-FFF2-40B4-BE49-F238E27FC236}">
                <a16:creationId xmlns:a16="http://schemas.microsoft.com/office/drawing/2014/main" id="{771D00F0-62AD-4A1C-8DBE-2AFB1F50E362}"/>
              </a:ext>
            </a:extLst>
          </p:cNvPr>
          <p:cNvGrpSpPr>
            <a:grpSpLocks noChangeAspect="1"/>
          </p:cNvGrpSpPr>
          <p:nvPr/>
        </p:nvGrpSpPr>
        <p:grpSpPr>
          <a:xfrm>
            <a:off x="917329" y="1969087"/>
            <a:ext cx="3562882" cy="3562882"/>
            <a:chOff x="5873186" y="303566"/>
            <a:chExt cx="4184860" cy="4184860"/>
          </a:xfrm>
        </p:grpSpPr>
        <p:pic>
          <p:nvPicPr>
            <p:cNvPr id="19" name="Graphic 18" descr="Shield with solid fill">
              <a:extLst>
                <a:ext uri="{FF2B5EF4-FFF2-40B4-BE49-F238E27FC236}">
                  <a16:creationId xmlns:a16="http://schemas.microsoft.com/office/drawing/2014/main" id="{2C4424C1-7EB4-47A5-AEAD-DBCE5DED7E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20" name="Graphic 19" descr="Ant with solid fill">
              <a:extLst>
                <a:ext uri="{FF2B5EF4-FFF2-40B4-BE49-F238E27FC236}">
                  <a16:creationId xmlns:a16="http://schemas.microsoft.com/office/drawing/2014/main" id="{7316E418-7DA4-4AB4-A59B-0FCFBF725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25062</TotalTime>
  <Words>15256</Words>
  <Application>Microsoft Office PowerPoint</Application>
  <PresentationFormat>Custom</PresentationFormat>
  <Paragraphs>1818</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Archeological Renaissance</vt:lpstr>
      <vt:lpstr>Archeological Renaissance</vt:lpstr>
      <vt:lpstr>Archeological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2022-03-30T09:07:41Z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